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90" r:id="rId3"/>
    <p:sldId id="293" r:id="rId4"/>
    <p:sldId id="294" r:id="rId5"/>
    <p:sldId id="295" r:id="rId6"/>
    <p:sldId id="296" r:id="rId7"/>
    <p:sldId id="297" r:id="rId8"/>
    <p:sldId id="302" r:id="rId9"/>
    <p:sldId id="298" r:id="rId10"/>
    <p:sldId id="299" r:id="rId11"/>
    <p:sldId id="300" r:id="rId12"/>
    <p:sldId id="301" r:id="rId13"/>
    <p:sldId id="303" r:id="rId14"/>
    <p:sldId id="305" r:id="rId15"/>
    <p:sldId id="310" r:id="rId16"/>
    <p:sldId id="306" r:id="rId17"/>
    <p:sldId id="308" r:id="rId18"/>
    <p:sldId id="304" r:id="rId19"/>
    <p:sldId id="307" r:id="rId20"/>
    <p:sldId id="309" r:id="rId21"/>
    <p:sldId id="311" r:id="rId22"/>
    <p:sldId id="312" r:id="rId23"/>
    <p:sldId id="313" r:id="rId24"/>
    <p:sldId id="314" r:id="rId25"/>
    <p:sldId id="316" r:id="rId26"/>
    <p:sldId id="315" r:id="rId27"/>
    <p:sldId id="29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93C0"/>
    <a:srgbClr val="E68080"/>
    <a:srgbClr val="F7EAE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1" autoAdjust="0"/>
    <p:restoredTop sz="78987" autoAdjust="0"/>
  </p:normalViewPr>
  <p:slideViewPr>
    <p:cSldViewPr snapToGrid="0">
      <p:cViewPr varScale="1">
        <p:scale>
          <a:sx n="69" d="100"/>
          <a:sy n="69" d="100"/>
        </p:scale>
        <p:origin x="10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8986A-7F5E-4A94-8966-15A1A6FEADB3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34F5E-A3A9-4271-81FD-634419167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83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4F5E-A3A9-4271-81FD-6344191678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78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4F5E-A3A9-4271-81FD-63441916786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41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70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2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47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91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0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2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78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65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8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939BD-47AF-49A9-B32E-80DAA336064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21A4C-33F5-4A0C-B9A0-89114E7A3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3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12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0.gif"/><Relationship Id="rId4" Type="http://schemas.openxmlformats.org/officeDocument/2006/relationships/image" Target="../media/image36.gif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9;p13"/>
          <p:cNvSpPr txBox="1"/>
          <p:nvPr/>
        </p:nvSpPr>
        <p:spPr>
          <a:xfrm>
            <a:off x="2165094" y="3928839"/>
            <a:ext cx="3409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 smtClean="0">
                <a:solidFill>
                  <a:schemeClr val="bg1"/>
                </a:solidFill>
              </a:rPr>
              <a:t>2021.</a:t>
            </a:r>
            <a:r>
              <a:rPr lang="en-US" altLang="ko" b="1" dirty="0" smtClean="0">
                <a:solidFill>
                  <a:schemeClr val="bg1"/>
                </a:solidFill>
              </a:rPr>
              <a:t>08.06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2" name="Google Shape;60;p13"/>
          <p:cNvSpPr txBox="1"/>
          <p:nvPr/>
        </p:nvSpPr>
        <p:spPr>
          <a:xfrm>
            <a:off x="1087069" y="4988367"/>
            <a:ext cx="55655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bg1"/>
                </a:solidFill>
              </a:rPr>
              <a:t>김재현, </a:t>
            </a:r>
            <a:r>
              <a:rPr lang="ko" sz="2400" b="1" dirty="0" smtClean="0">
                <a:solidFill>
                  <a:schemeClr val="bg1"/>
                </a:solidFill>
              </a:rPr>
              <a:t>김예림</a:t>
            </a:r>
            <a:r>
              <a:rPr lang="ko" sz="2400" b="1" dirty="0">
                <a:solidFill>
                  <a:schemeClr val="bg1"/>
                </a:solidFill>
              </a:rPr>
              <a:t>, 배세영, 임성준, 한훈희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4" name="Google Shape;60;p13"/>
          <p:cNvSpPr txBox="1"/>
          <p:nvPr/>
        </p:nvSpPr>
        <p:spPr>
          <a:xfrm>
            <a:off x="1087069" y="2776978"/>
            <a:ext cx="55655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chemeClr val="bg1"/>
                </a:solidFill>
              </a:rPr>
              <a:t>프로젝트 오렌지를 지탱하는 기술</a:t>
            </a:r>
            <a:endParaRPr sz="24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1026" name="Picture 2" descr="삼성전자 뉴스룸 (@samsungtomorrow) | Twit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0" b="38400"/>
          <a:stretch/>
        </p:blipFill>
        <p:spPr bwMode="auto">
          <a:xfrm>
            <a:off x="1865072" y="5883062"/>
            <a:ext cx="2143048" cy="51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20" y="5797328"/>
            <a:ext cx="1722120" cy="6858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90233" y="-150621"/>
            <a:ext cx="3149677" cy="2586872"/>
            <a:chOff x="176584" y="-184393"/>
            <a:chExt cx="3090349" cy="214312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6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bg1"/>
                </a:solidFill>
              </a:rPr>
              <a:t>Frontend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자바스크립트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227" y="2181122"/>
            <a:ext cx="800618" cy="8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React에 대하여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90" y="1316215"/>
            <a:ext cx="1135840" cy="932493"/>
          </a:xfrm>
          <a:prstGeom prst="rect">
            <a:avLst/>
          </a:prstGeom>
          <a:noFill/>
        </p:spPr>
      </p:pic>
      <p:cxnSp>
        <p:nvCxnSpPr>
          <p:cNvPr id="15" name="직선 화살표 연결선 14"/>
          <p:cNvCxnSpPr/>
          <p:nvPr/>
        </p:nvCxnSpPr>
        <p:spPr>
          <a:xfrm flipV="1">
            <a:off x="3672940" y="177862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V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78" y="2336740"/>
            <a:ext cx="748748" cy="7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V="1">
            <a:off x="3672940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Angular 가이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81" y="3129210"/>
            <a:ext cx="1028793" cy="10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V="1">
            <a:off x="3667160" y="367148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146132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V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59" y="2336740"/>
            <a:ext cx="748748" cy="7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uex 러닝 가이드북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44" y="3841302"/>
            <a:ext cx="1714778" cy="171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6089058" y="3210147"/>
            <a:ext cx="0" cy="46133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redux-saga - Old Lisp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52" y="1081599"/>
            <a:ext cx="579827" cy="5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 flipV="1">
            <a:off x="6645904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vuetify · GitHu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40" y="1464744"/>
            <a:ext cx="1089657" cy="10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ootstrapVu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10" y="2725269"/>
            <a:ext cx="1138920" cy="11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753368" y="4298581"/>
            <a:ext cx="325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디자인 및 레이아웃 관리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Frontend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6" name="Picture 6" descr="TypeScript class를 JavaScript ES5, ES6 code로 변환하면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7" y="3224327"/>
            <a:ext cx="933676" cy="9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1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bg1"/>
                </a:solidFill>
              </a:rPr>
              <a:t>Frontend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자바스크립트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227" y="2181122"/>
            <a:ext cx="800618" cy="8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React에 대하여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90" y="1316215"/>
            <a:ext cx="1135840" cy="932493"/>
          </a:xfrm>
          <a:prstGeom prst="rect">
            <a:avLst/>
          </a:prstGeom>
          <a:noFill/>
        </p:spPr>
      </p:pic>
      <p:cxnSp>
        <p:nvCxnSpPr>
          <p:cNvPr id="15" name="직선 화살표 연결선 14"/>
          <p:cNvCxnSpPr/>
          <p:nvPr/>
        </p:nvCxnSpPr>
        <p:spPr>
          <a:xfrm flipV="1">
            <a:off x="3672940" y="177862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V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78" y="2336740"/>
            <a:ext cx="748748" cy="7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V="1">
            <a:off x="3672940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Angular 가이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81" y="3129210"/>
            <a:ext cx="1028793" cy="10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V="1">
            <a:off x="3667160" y="367148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146132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V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59" y="2336740"/>
            <a:ext cx="748748" cy="7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uex 러닝 가이드북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44" y="3841302"/>
            <a:ext cx="1714778" cy="171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6089058" y="3210147"/>
            <a:ext cx="0" cy="46133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redux-saga - Old Lisp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52" y="1081599"/>
            <a:ext cx="579827" cy="5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 flipV="1">
            <a:off x="6645904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vuetify · GitHu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40" y="1464744"/>
            <a:ext cx="1089657" cy="10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ootstrapVu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10" y="2725269"/>
            <a:ext cx="1138920" cy="11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 flipV="1">
            <a:off x="8504571" y="2005732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37086" y="1590814"/>
            <a:ext cx="229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Custom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10884" y="325614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컴포넌트 아쉽네</a:t>
            </a:r>
            <a:r>
              <a:rPr lang="en-US" altLang="ko-KR" b="1" dirty="0" smtClean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Frontend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5" name="Picture 6" descr="TypeScript class를 JavaScript ES5, ES6 code로 변환하면서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7" y="3224327"/>
            <a:ext cx="933676" cy="9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88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bg1"/>
                </a:solidFill>
              </a:rPr>
              <a:t>Frontend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자바스크립트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227" y="2181122"/>
            <a:ext cx="800618" cy="8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React에 대하여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90" y="1316215"/>
            <a:ext cx="1135840" cy="932493"/>
          </a:xfrm>
          <a:prstGeom prst="rect">
            <a:avLst/>
          </a:prstGeom>
          <a:noFill/>
        </p:spPr>
      </p:pic>
      <p:cxnSp>
        <p:nvCxnSpPr>
          <p:cNvPr id="15" name="직선 화살표 연결선 14"/>
          <p:cNvCxnSpPr/>
          <p:nvPr/>
        </p:nvCxnSpPr>
        <p:spPr>
          <a:xfrm flipV="1">
            <a:off x="3672940" y="177862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V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78" y="2336740"/>
            <a:ext cx="748748" cy="7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V="1">
            <a:off x="3672940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Angular 가이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81" y="3129210"/>
            <a:ext cx="1028793" cy="10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V="1">
            <a:off x="3667160" y="367148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146132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V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59" y="2336740"/>
            <a:ext cx="748748" cy="7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uex 러닝 가이드북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44" y="3841302"/>
            <a:ext cx="1714778" cy="171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6089058" y="3210147"/>
            <a:ext cx="0" cy="46133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redux-saga - Old Lisp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52" y="1081599"/>
            <a:ext cx="579827" cy="5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 flipV="1">
            <a:off x="6645904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vuetify · GitHu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40" y="1464744"/>
            <a:ext cx="1089657" cy="10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ootstrapVu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10" y="2725269"/>
            <a:ext cx="1138920" cy="11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 flipV="1">
            <a:off x="8504571" y="2005732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37086" y="1590814"/>
            <a:ext cx="229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Custom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2600" y="5742060"/>
            <a:ext cx="194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SPA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안살릴거야</a:t>
            </a:r>
            <a:r>
              <a:rPr lang="en-US" altLang="ko-KR" b="1" dirty="0" smtClean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Frontend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9218" name="Picture 2" descr="How to config title for each router in Vue-Router | by Lunhao Hu | Medium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78" y="4158003"/>
            <a:ext cx="2299362" cy="9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 flipV="1">
            <a:off x="7178456" y="479615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6" name="Picture 6" descr="TypeScript class를 JavaScript ES5, ES6 code로 변환하면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7" y="3224327"/>
            <a:ext cx="933676" cy="9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화살표 연결선 32"/>
          <p:cNvCxnSpPr/>
          <p:nvPr/>
        </p:nvCxnSpPr>
        <p:spPr>
          <a:xfrm flipV="1">
            <a:off x="2039999" y="3719183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02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bg1"/>
                </a:solidFill>
              </a:rPr>
              <a:t>Frontend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자바스크립트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227" y="2181122"/>
            <a:ext cx="800618" cy="8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React에 대하여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90" y="1316215"/>
            <a:ext cx="1135840" cy="932493"/>
          </a:xfrm>
          <a:prstGeom prst="rect">
            <a:avLst/>
          </a:prstGeom>
          <a:noFill/>
        </p:spPr>
      </p:pic>
      <p:cxnSp>
        <p:nvCxnSpPr>
          <p:cNvPr id="15" name="직선 화살표 연결선 14"/>
          <p:cNvCxnSpPr/>
          <p:nvPr/>
        </p:nvCxnSpPr>
        <p:spPr>
          <a:xfrm flipV="1">
            <a:off x="3672940" y="177862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V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78" y="2336740"/>
            <a:ext cx="748748" cy="7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V="1">
            <a:off x="3672940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Angular 가이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81" y="3129210"/>
            <a:ext cx="1028793" cy="10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V="1">
            <a:off x="3667160" y="367148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146132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V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59" y="2336740"/>
            <a:ext cx="748748" cy="7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uex 러닝 가이드북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44" y="3841302"/>
            <a:ext cx="1714778" cy="171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6089058" y="3210147"/>
            <a:ext cx="0" cy="46133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redux-saga - Old Lisp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52" y="1081599"/>
            <a:ext cx="579827" cy="5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 flipV="1">
            <a:off x="6645904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vuetify · GitHu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40" y="1464744"/>
            <a:ext cx="1089657" cy="10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ootstrapVu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10" y="2725269"/>
            <a:ext cx="1138920" cy="11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 flipV="1">
            <a:off x="8504571" y="2005732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37086" y="1590814"/>
            <a:ext cx="229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Custom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1910" y="6057603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테스트가 아쉽네</a:t>
            </a:r>
            <a:r>
              <a:rPr lang="en-US" altLang="ko-KR" b="1" dirty="0" smtClean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Frontend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9218" name="Picture 2" descr="How to config title for each router in Vue-Router | by Lunhao Hu | Medium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78" y="4158003"/>
            <a:ext cx="2299362" cy="9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 flipV="1">
            <a:off x="7178456" y="479615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6" name="Picture 6" descr="TypeScript class를 JavaScript ES5, ES6 code로 변환하면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7" y="3224327"/>
            <a:ext cx="933676" cy="9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화살표 연결선 32"/>
          <p:cNvCxnSpPr/>
          <p:nvPr/>
        </p:nvCxnSpPr>
        <p:spPr>
          <a:xfrm flipV="1">
            <a:off x="2039999" y="3719183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 descr="Jest와 Vue Test Utils(VTU)로 Vue 컴포넌트 단위(Unit) 테스트 | HEROPY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68" y="4864255"/>
            <a:ext cx="2124942" cy="106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/>
          <p:cNvCxnSpPr/>
          <p:nvPr/>
        </p:nvCxnSpPr>
        <p:spPr>
          <a:xfrm flipH="1">
            <a:off x="4201566" y="4776522"/>
            <a:ext cx="823822" cy="4799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61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Backend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Backend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47995" y="2598350"/>
            <a:ext cx="2069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프레임워크는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JAVA란? - 자바 강의 추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3" y="2018224"/>
            <a:ext cx="701548" cy="12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Spring Boot : 소개, 목표, 장단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734" y="2018224"/>
            <a:ext cx="2659811" cy="139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3549303" y="2702022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65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Backend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Backend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23683" y="2891405"/>
            <a:ext cx="298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빌드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해야쥐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2290" name="Picture 2" descr="JAVA란? - 자바 강의 추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3" y="2018224"/>
            <a:ext cx="701548" cy="12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Spring Boot : 소개, 목표, 장단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734" y="2018224"/>
            <a:ext cx="2659811" cy="139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3549303" y="2702022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4" descr="Index of /imag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92" y="832757"/>
            <a:ext cx="3569996" cy="8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V="1">
            <a:off x="7005835" y="1928191"/>
            <a:ext cx="806322" cy="772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Backend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Backend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47995" y="2598350"/>
            <a:ext cx="2069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데이터베이스는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JAVA란? - 자바 강의 추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3" y="2018224"/>
            <a:ext cx="701548" cy="12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Spring Boot : 소개, 목표, 장단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734" y="2018224"/>
            <a:ext cx="2659811" cy="139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3549303" y="2702022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MySQL InnoDB History란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51" y="4008304"/>
            <a:ext cx="1843975" cy="95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화살표 연결선 39"/>
          <p:cNvCxnSpPr/>
          <p:nvPr/>
        </p:nvCxnSpPr>
        <p:spPr>
          <a:xfrm>
            <a:off x="5166295" y="3582411"/>
            <a:ext cx="1" cy="5647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4" descr="Index of /imag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92" y="832757"/>
            <a:ext cx="3569996" cy="8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 flipV="1">
            <a:off x="7005835" y="1928191"/>
            <a:ext cx="806322" cy="772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88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Backend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Backend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82581" y="3664750"/>
            <a:ext cx="2247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</a:rPr>
              <a:t>로그인은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할 거지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JAVA란? - 자바 강의 추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3" y="2018224"/>
            <a:ext cx="701548" cy="12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Spring Boot : 소개, 목표, 장단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734" y="2018224"/>
            <a:ext cx="2659811" cy="139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3556617" y="2708957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MySQL InnoDB History란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51" y="4008304"/>
            <a:ext cx="1843975" cy="95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화살표 연결선 39"/>
          <p:cNvCxnSpPr/>
          <p:nvPr/>
        </p:nvCxnSpPr>
        <p:spPr>
          <a:xfrm>
            <a:off x="5166295" y="3582411"/>
            <a:ext cx="1" cy="5647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6" name="Picture 8" descr="Spring boot - Spring Security(스프링 시큐리티) 란? 완전 해결!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719" y1="46944" x2="41719" y2="46944"/>
                        <a14:foregroundMark x1="46172" y1="48889" x2="46172" y2="48889"/>
                        <a14:foregroundMark x1="56406" y1="48472" x2="56406" y2="48472"/>
                        <a14:foregroundMark x1="60703" y1="47222" x2="60703" y2="47222"/>
                        <a14:foregroundMark x1="60938" y1="41528" x2="60938" y2="41528"/>
                        <a14:foregroundMark x1="64063" y1="49583" x2="64063" y2="49583"/>
                        <a14:foregroundMark x1="72500" y1="47778" x2="72500" y2="47778"/>
                        <a14:foregroundMark x1="76797" y1="70556" x2="76797" y2="70556"/>
                        <a14:foregroundMark x1="70234" y1="71528" x2="70234" y2="71528"/>
                        <a14:foregroundMark x1="61328" y1="72639" x2="61328" y2="72639"/>
                        <a14:foregroundMark x1="57031" y1="72083" x2="57031" y2="72083"/>
                        <a14:foregroundMark x1="52578" y1="73750" x2="52578" y2="73750"/>
                        <a14:foregroundMark x1="49922" y1="73889" x2="49922" y2="7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36267" r="14106" b="22383"/>
          <a:stretch/>
        </p:blipFill>
        <p:spPr bwMode="auto">
          <a:xfrm>
            <a:off x="7602638" y="2298389"/>
            <a:ext cx="2624725" cy="8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 flipV="1">
            <a:off x="6956219" y="2735843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4" descr="Index of /imag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92" y="832757"/>
            <a:ext cx="3569996" cy="8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 flipV="1">
            <a:off x="7005835" y="1928191"/>
            <a:ext cx="806322" cy="772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5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Backend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Backend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03733" y="5737553"/>
            <a:ext cx="3252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인증이 아쉬운데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JAVA란? - 자바 강의 추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3" y="2018224"/>
            <a:ext cx="701548" cy="12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Spring Boot : 소개, 목표, 장단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734" y="2018224"/>
            <a:ext cx="2659811" cy="139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3549303" y="2702022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MySQL InnoDB History란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51" y="4008304"/>
            <a:ext cx="1843975" cy="95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화살표 연결선 39"/>
          <p:cNvCxnSpPr/>
          <p:nvPr/>
        </p:nvCxnSpPr>
        <p:spPr>
          <a:xfrm>
            <a:off x="5166295" y="3582411"/>
            <a:ext cx="1" cy="5647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4" name="Picture 6" descr="JW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1" t="30210" r="22080" b="29708"/>
          <a:stretch/>
        </p:blipFill>
        <p:spPr bwMode="auto">
          <a:xfrm>
            <a:off x="7130006" y="4008304"/>
            <a:ext cx="2291787" cy="98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/>
          <p:nvPr/>
        </p:nvCxnSpPr>
        <p:spPr>
          <a:xfrm flipV="1">
            <a:off x="6558245" y="449830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6956219" y="2735843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8" descr="Spring boot - Spring Security(스프링 시큐리티) 란? 완전 해결!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719" y1="46944" x2="41719" y2="46944"/>
                        <a14:foregroundMark x1="46172" y1="48889" x2="46172" y2="48889"/>
                        <a14:foregroundMark x1="56406" y1="48472" x2="56406" y2="48472"/>
                        <a14:foregroundMark x1="60703" y1="47222" x2="60703" y2="47222"/>
                        <a14:foregroundMark x1="60938" y1="41528" x2="60938" y2="41528"/>
                        <a14:foregroundMark x1="64063" y1="49583" x2="64063" y2="49583"/>
                        <a14:foregroundMark x1="72500" y1="47778" x2="72500" y2="47778"/>
                        <a14:foregroundMark x1="76797" y1="70556" x2="76797" y2="70556"/>
                        <a14:foregroundMark x1="70234" y1="71528" x2="70234" y2="71528"/>
                        <a14:foregroundMark x1="61328" y1="72639" x2="61328" y2="72639"/>
                        <a14:foregroundMark x1="57031" y1="72083" x2="57031" y2="72083"/>
                        <a14:foregroundMark x1="52578" y1="73750" x2="52578" y2="73750"/>
                        <a14:foregroundMark x1="49922" y1="73889" x2="49922" y2="7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36267" r="14106" b="22383"/>
          <a:stretch/>
        </p:blipFill>
        <p:spPr bwMode="auto">
          <a:xfrm>
            <a:off x="7637362" y="2298389"/>
            <a:ext cx="2624725" cy="8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4" descr="Index of /image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92" y="832757"/>
            <a:ext cx="3569996" cy="8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직선 화살표 연결선 56"/>
          <p:cNvCxnSpPr/>
          <p:nvPr/>
        </p:nvCxnSpPr>
        <p:spPr>
          <a:xfrm flipV="1">
            <a:off x="7005835" y="1928191"/>
            <a:ext cx="806322" cy="772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9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Backend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Backend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96836" y="5784778"/>
            <a:ext cx="2247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조금만 더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JAVA란? - 자바 강의 추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3" y="2018224"/>
            <a:ext cx="701548" cy="12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Spring Boot : 소개, 목표, 장단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734" y="2018224"/>
            <a:ext cx="2659811" cy="139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3549303" y="2702022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MySQL InnoDB History란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51" y="4008304"/>
            <a:ext cx="1843975" cy="95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화살표 연결선 39"/>
          <p:cNvCxnSpPr/>
          <p:nvPr/>
        </p:nvCxnSpPr>
        <p:spPr>
          <a:xfrm>
            <a:off x="5166295" y="3582411"/>
            <a:ext cx="1" cy="5647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4" name="Picture 6" descr="JW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1" t="30210" r="22080" b="29708"/>
          <a:stretch/>
        </p:blipFill>
        <p:spPr bwMode="auto">
          <a:xfrm>
            <a:off x="7130006" y="4008304"/>
            <a:ext cx="2291787" cy="98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/>
          <p:nvPr/>
        </p:nvCxnSpPr>
        <p:spPr>
          <a:xfrm flipV="1">
            <a:off x="6558245" y="449830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DB] Redis 란? (feat. Memcached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593" y="5521124"/>
            <a:ext cx="3223066" cy="107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9109276" y="5057793"/>
            <a:ext cx="312517" cy="397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6956219" y="2735843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8" descr="Spring boot - Spring Security(스프링 시큐리티) 란? 완전 해결!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719" y1="46944" x2="41719" y2="46944"/>
                        <a14:foregroundMark x1="46172" y1="48889" x2="46172" y2="48889"/>
                        <a14:foregroundMark x1="56406" y1="48472" x2="56406" y2="48472"/>
                        <a14:foregroundMark x1="60703" y1="47222" x2="60703" y2="47222"/>
                        <a14:foregroundMark x1="60938" y1="41528" x2="60938" y2="41528"/>
                        <a14:foregroundMark x1="64063" y1="49583" x2="64063" y2="49583"/>
                        <a14:foregroundMark x1="72500" y1="47778" x2="72500" y2="47778"/>
                        <a14:foregroundMark x1="76797" y1="70556" x2="76797" y2="70556"/>
                        <a14:foregroundMark x1="70234" y1="71528" x2="70234" y2="71528"/>
                        <a14:foregroundMark x1="61328" y1="72639" x2="61328" y2="72639"/>
                        <a14:foregroundMark x1="57031" y1="72083" x2="57031" y2="72083"/>
                        <a14:foregroundMark x1="52578" y1="73750" x2="52578" y2="73750"/>
                        <a14:foregroundMark x1="49922" y1="73889" x2="49922" y2="7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36267" r="14106" b="22383"/>
          <a:stretch/>
        </p:blipFill>
        <p:spPr bwMode="auto">
          <a:xfrm>
            <a:off x="7637362" y="2298389"/>
            <a:ext cx="2624725" cy="8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ndex of /image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92" y="832757"/>
            <a:ext cx="3569996" cy="8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/>
          <p:cNvCxnSpPr/>
          <p:nvPr/>
        </p:nvCxnSpPr>
        <p:spPr>
          <a:xfrm flipV="1">
            <a:off x="7005835" y="1928191"/>
            <a:ext cx="806322" cy="772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98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325" y="837112"/>
            <a:ext cx="9678423" cy="570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3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Backend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Backend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942" y="3619403"/>
            <a:ext cx="272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TDD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해봐야지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JAVA란? - 자바 강의 추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3" y="2018224"/>
            <a:ext cx="701548" cy="12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Spring Boot : 소개, 목표, 장단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734" y="2018224"/>
            <a:ext cx="2659811" cy="139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3549303" y="2702022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MySQL InnoDB History란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51" y="4008304"/>
            <a:ext cx="1843975" cy="95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화살표 연결선 39"/>
          <p:cNvCxnSpPr/>
          <p:nvPr/>
        </p:nvCxnSpPr>
        <p:spPr>
          <a:xfrm>
            <a:off x="5166295" y="3582411"/>
            <a:ext cx="1" cy="5647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4" name="Picture 6" descr="JW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1" t="30210" r="22080" b="29708"/>
          <a:stretch/>
        </p:blipFill>
        <p:spPr bwMode="auto">
          <a:xfrm>
            <a:off x="7130006" y="4008304"/>
            <a:ext cx="2291787" cy="98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/>
          <p:nvPr/>
        </p:nvCxnSpPr>
        <p:spPr>
          <a:xfrm flipV="1">
            <a:off x="6558245" y="449830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DB] Redis 란? (feat. Memcached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593" y="5521124"/>
            <a:ext cx="3223066" cy="107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9109276" y="5057793"/>
            <a:ext cx="312517" cy="397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6956219" y="2735843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8" descr="Spring boot - Spring Security(스프링 시큐리티) 란? 완전 해결!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719" y1="46944" x2="41719" y2="46944"/>
                        <a14:foregroundMark x1="46172" y1="48889" x2="46172" y2="48889"/>
                        <a14:foregroundMark x1="56406" y1="48472" x2="56406" y2="48472"/>
                        <a14:foregroundMark x1="60703" y1="47222" x2="60703" y2="47222"/>
                        <a14:foregroundMark x1="60938" y1="41528" x2="60938" y2="41528"/>
                        <a14:foregroundMark x1="64063" y1="49583" x2="64063" y2="49583"/>
                        <a14:foregroundMark x1="72500" y1="47778" x2="72500" y2="47778"/>
                        <a14:foregroundMark x1="76797" y1="70556" x2="76797" y2="70556"/>
                        <a14:foregroundMark x1="70234" y1="71528" x2="70234" y2="71528"/>
                        <a14:foregroundMark x1="61328" y1="72639" x2="61328" y2="72639"/>
                        <a14:foregroundMark x1="57031" y1="72083" x2="57031" y2="72083"/>
                        <a14:foregroundMark x1="52578" y1="73750" x2="52578" y2="73750"/>
                        <a14:foregroundMark x1="49922" y1="73889" x2="49922" y2="7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36267" r="14106" b="22383"/>
          <a:stretch/>
        </p:blipFill>
        <p:spPr bwMode="auto">
          <a:xfrm>
            <a:off x="7637362" y="2298389"/>
            <a:ext cx="2624725" cy="8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JUnit] Test code 작성시 DI(Dependencies Inject) 를 적용하는 방법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0700" y1="52600" x2="40700" y2="52600"/>
                        <a14:foregroundMark x1="57400" y1="57400" x2="57400" y2="57400"/>
                        <a14:foregroundMark x1="35100" y1="41700" x2="35100" y2="41700"/>
                        <a14:foregroundMark x1="55600" y1="52100" x2="55600" y2="52100"/>
                        <a14:foregroundMark x1="63700" y1="53000" x2="63700" y2="53000"/>
                        <a14:foregroundMark x1="71500" y1="55400" x2="71500" y2="55400"/>
                        <a14:foregroundMark x1="70100" y1="47000" x2="70100" y2="47000"/>
                        <a14:foregroundMark x1="77100" y1="53100" x2="77100" y2="53100"/>
                        <a14:backgroundMark x1="33800" y1="40400" x2="33800" y2="40400"/>
                        <a14:backgroundMark x1="27800" y1="40500" x2="27800" y2="40500"/>
                        <a14:backgroundMark x1="33200" y1="56800" x2="33200" y2="56800"/>
                        <a14:backgroundMark x1="32300" y1="58800" x2="32300" y2="58800"/>
                        <a14:backgroundMark x1="30400" y1="60900" x2="30400" y2="60900"/>
                        <a14:backgroundMark x1="29600" y1="61300" x2="29600" y2="61300"/>
                        <a14:backgroundMark x1="29000" y1="61500" x2="29000" y2="61500"/>
                        <a14:backgroundMark x1="26800" y1="59700" x2="26800" y2="59700"/>
                        <a14:backgroundMark x1="20700" y1="58200" x2="20700" y2="58200"/>
                        <a14:backgroundMark x1="18600" y1="53400" x2="18600" y2="53400"/>
                        <a14:backgroundMark x1="21300" y1="59200" x2="21300" y2="59200"/>
                        <a14:backgroundMark x1="22200" y1="61200" x2="22200" y2="6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75" t="35692" r="15726" b="35754"/>
          <a:stretch/>
        </p:blipFill>
        <p:spPr bwMode="auto">
          <a:xfrm>
            <a:off x="288109" y="4693644"/>
            <a:ext cx="3261194" cy="132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 flipH="1">
            <a:off x="3202585" y="3414014"/>
            <a:ext cx="992873" cy="127963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4" descr="Index of /image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92" y="832757"/>
            <a:ext cx="3569996" cy="8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 flipV="1">
            <a:off x="7005835" y="1928191"/>
            <a:ext cx="806322" cy="77274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5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Android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JAVA란? - 자바 강의 추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3" y="2018224"/>
            <a:ext cx="701548" cy="12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anjoong&amp;#39;s blo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559" y="3301472"/>
            <a:ext cx="1429164" cy="1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316448" y="2859960"/>
            <a:ext cx="272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언어는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2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개다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2080290" y="404946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3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Android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JAVA란? - 자바 강의 추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3" y="2018224"/>
            <a:ext cx="701548" cy="12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anjoong&amp;#39;s blo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559" y="3301472"/>
            <a:ext cx="1429164" cy="1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 flipV="1">
            <a:off x="2080290" y="404946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858366" y="265600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07722" y="3301472"/>
            <a:ext cx="272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bg1"/>
                </a:solidFill>
              </a:rPr>
              <a:t>빌드해야쥐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1506" name="Picture 2" descr="Gradle - 위키백과, 우리 모두의 백과사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63" y="2152752"/>
            <a:ext cx="2881384" cy="100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Android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JAVA란? - 자바 강의 추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3" y="2018224"/>
            <a:ext cx="701548" cy="12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anjoong&amp;#39;s blo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559" y="3301472"/>
            <a:ext cx="1429164" cy="1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 flipV="1">
            <a:off x="2080290" y="404946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858366" y="265600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Gradle - 위키백과, 우리 모두의 백과사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63" y="2152752"/>
            <a:ext cx="2881384" cy="100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proved *.gradle.kts IDE Support | The Kotlin Blo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5600" y1="48800" x2="35600" y2="48800"/>
                        <a14:foregroundMark x1="32900" y1="41800" x2="32900" y2="4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31623" r="29182" b="30706"/>
          <a:stretch/>
        </p:blipFill>
        <p:spPr bwMode="auto">
          <a:xfrm>
            <a:off x="4729372" y="3705291"/>
            <a:ext cx="2446366" cy="105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>
            <a:off x="5952555" y="3159263"/>
            <a:ext cx="0" cy="4273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23600" y="4049461"/>
            <a:ext cx="351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bg1"/>
                </a:solidFill>
              </a:rPr>
              <a:t>그루비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안써도 된데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2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Android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JAVA란? - 자바 강의 추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93" y="2018224"/>
            <a:ext cx="701548" cy="12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anjoong&amp;#39;s blo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559" y="3301472"/>
            <a:ext cx="1429164" cy="1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 flipV="1">
            <a:off x="2080290" y="404946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858366" y="265600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Gradle - 위키백과, 우리 모두의 백과사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63" y="2152752"/>
            <a:ext cx="2881384" cy="100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proved *.gradle.kts IDE Support | The Kotlin Blo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5600" y1="48800" x2="35600" y2="48800"/>
                        <a14:foregroundMark x1="32900" y1="41800" x2="32900" y2="4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71" t="31623" r="29182" b="30706"/>
          <a:stretch/>
        </p:blipFill>
        <p:spPr bwMode="auto">
          <a:xfrm>
            <a:off x="4729372" y="3705291"/>
            <a:ext cx="2446366" cy="105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>
            <a:off x="5952555" y="3159263"/>
            <a:ext cx="0" cy="4273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Android Jetpack 출시 ] Google I/O 201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07" t="7625" r="16137" b="27938"/>
          <a:stretch/>
        </p:blipFill>
        <p:spPr bwMode="auto">
          <a:xfrm>
            <a:off x="8980378" y="4133553"/>
            <a:ext cx="2253630" cy="226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7528641" y="4458950"/>
            <a:ext cx="1198670" cy="5297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07837" y="3095354"/>
            <a:ext cx="3518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2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하고 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10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코드가 달라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24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마무리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014" y="4441229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DevOps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304" y="1719119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109430" y="1835079"/>
            <a:ext cx="3954310" cy="3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33014" y="2624890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03140" y="2762681"/>
            <a:ext cx="2931900" cy="39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3014" y="3505198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Mobile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03140" y="3711885"/>
            <a:ext cx="4714980" cy="39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109430" y="4520343"/>
            <a:ext cx="2575090" cy="39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35050" y="3314011"/>
            <a:ext cx="2270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Dagger Hilt</a:t>
            </a:r>
            <a:br>
              <a:rPr lang="en-US" altLang="ko-KR" sz="2800" b="1" dirty="0" smtClean="0">
                <a:solidFill>
                  <a:schemeClr val="bg1"/>
                </a:solidFill>
              </a:rPr>
            </a:br>
            <a:r>
              <a:rPr lang="en-US" altLang="ko-KR" sz="2800" b="1" dirty="0" smtClean="0">
                <a:solidFill>
                  <a:schemeClr val="bg1"/>
                </a:solidFill>
              </a:rPr>
              <a:t>Animation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99220" y="4607504"/>
            <a:ext cx="31927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Docker-compose</a:t>
            </a:r>
          </a:p>
          <a:p>
            <a:pPr marL="457200" indent="-457200">
              <a:buFontTx/>
              <a:buChar char="-"/>
            </a:pPr>
            <a:r>
              <a:rPr lang="en-US" altLang="ko-KR" sz="2800" b="1" dirty="0" smtClean="0">
                <a:solidFill>
                  <a:schemeClr val="bg1"/>
                </a:solidFill>
              </a:rPr>
              <a:t>Jenkins</a:t>
            </a:r>
          </a:p>
          <a:p>
            <a:pPr marL="457200" indent="-457200">
              <a:buFontTx/>
              <a:buChar char="-"/>
            </a:pPr>
            <a:r>
              <a:rPr lang="en-US" altLang="ko-KR" sz="2800" b="1" dirty="0" err="1" smtClean="0">
                <a:solidFill>
                  <a:schemeClr val="bg1"/>
                </a:solidFill>
              </a:rPr>
              <a:t>TravisCI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altLang="ko-KR" sz="2800" b="1" dirty="0" err="1" smtClean="0">
                <a:solidFill>
                  <a:schemeClr val="bg1"/>
                </a:solidFill>
              </a:rPr>
              <a:t>GitlabCI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35050" y="1573469"/>
            <a:ext cx="227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Custom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35050" y="2436075"/>
            <a:ext cx="227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Push Server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35049" y="604119"/>
            <a:ext cx="269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더 할 수 있다면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66" y="163477"/>
            <a:ext cx="0" cy="639936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67" y="-811243"/>
            <a:ext cx="3857625" cy="685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03" y="312738"/>
            <a:ext cx="3857625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8" y="1751170"/>
            <a:ext cx="2457171" cy="43683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마무리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95" y="3121860"/>
            <a:ext cx="2581247" cy="458888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5" t="23923" r="30000"/>
          <a:stretch/>
        </p:blipFill>
        <p:spPr>
          <a:xfrm>
            <a:off x="908272" y="1022637"/>
            <a:ext cx="4983480" cy="50241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00" y="3121860"/>
            <a:ext cx="3419475" cy="67627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04" y="2344479"/>
            <a:ext cx="2934815" cy="52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94" y="1033019"/>
            <a:ext cx="3043694" cy="3043694"/>
          </a:xfrm>
          <a:prstGeom prst="rect">
            <a:avLst/>
          </a:prstGeom>
        </p:spPr>
      </p:pic>
      <p:sp>
        <p:nvSpPr>
          <p:cNvPr id="12" name="Google Shape;60;p13"/>
          <p:cNvSpPr txBox="1"/>
          <p:nvPr/>
        </p:nvSpPr>
        <p:spPr>
          <a:xfrm>
            <a:off x="904294" y="4570924"/>
            <a:ext cx="556555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smtClean="0">
                <a:solidFill>
                  <a:schemeClr val="bg1"/>
                </a:solidFill>
              </a:rPr>
              <a:t>Thank you,</a:t>
            </a:r>
            <a:endParaRPr sz="44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5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Android 개발자 | Android Develop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13" y="350724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ue.js - 위키백과, 우리 모두의 백과사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593" y="1555380"/>
            <a:ext cx="1916941" cy="191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68402" y="1412299"/>
            <a:ext cx="2723322" cy="3839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45082" y="852008"/>
            <a:ext cx="206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Client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054" name="Picture 6" descr="Spring Boot : 소개, 목표, 장단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67" y="2260368"/>
            <a:ext cx="3723361" cy="19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570167" y="1412299"/>
            <a:ext cx="3981416" cy="3839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25264" y="852008"/>
            <a:ext cx="3016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Backend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2775" y="5658503"/>
            <a:ext cx="4179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굳이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개 클라이언트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391724" y="2740541"/>
            <a:ext cx="10568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6391724" y="3709871"/>
            <a:ext cx="104145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22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88794" y="2448165"/>
            <a:ext cx="5243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</a:rPr>
              <a:t>살짝 욕심이 있었다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.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02227" y="1510748"/>
            <a:ext cx="8712642" cy="389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</a:rPr>
              <a:t>팀 목표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: </a:t>
            </a:r>
            <a:br>
              <a:rPr lang="en-US" altLang="ko-KR" sz="4400" b="1" dirty="0" smtClean="0">
                <a:solidFill>
                  <a:schemeClr val="bg1"/>
                </a:solidFill>
              </a:rPr>
            </a:br>
            <a:r>
              <a:rPr lang="ko-KR" altLang="en-US" sz="4400" b="1" dirty="0" smtClean="0">
                <a:solidFill>
                  <a:schemeClr val="bg1"/>
                </a:solidFill>
              </a:rPr>
              <a:t>앞으로 개발 스택 쌓고 싶은 것을 </a:t>
            </a:r>
            <a:r>
              <a:rPr lang="en-US" altLang="ko-KR" sz="4400" b="1" dirty="0" smtClean="0">
                <a:solidFill>
                  <a:schemeClr val="bg1"/>
                </a:solidFill>
              </a:rPr>
              <a:t/>
            </a:r>
            <a:br>
              <a:rPr lang="en-US" altLang="ko-KR" sz="4400" b="1" dirty="0" smtClean="0">
                <a:solidFill>
                  <a:schemeClr val="bg1"/>
                </a:solidFill>
              </a:rPr>
            </a:br>
            <a:r>
              <a:rPr lang="ko-KR" altLang="en-US" sz="11500" b="1" dirty="0" smtClean="0">
                <a:solidFill>
                  <a:srgbClr val="FF0000"/>
                </a:solidFill>
              </a:rPr>
              <a:t>다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안드로이드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뷰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스프링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)</a:t>
            </a:r>
            <a:br>
              <a:rPr lang="en-US" altLang="ko-KR" sz="4400" b="1" dirty="0" smtClean="0">
                <a:solidFill>
                  <a:schemeClr val="bg1"/>
                </a:solidFill>
              </a:rPr>
            </a:br>
            <a:r>
              <a:rPr lang="ko-KR" altLang="en-US" sz="4400" b="1" dirty="0" smtClean="0">
                <a:solidFill>
                  <a:schemeClr val="bg1"/>
                </a:solidFill>
              </a:rPr>
              <a:t>적용해보자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63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197" y="1510748"/>
            <a:ext cx="8309263" cy="4896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4649" y="2268679"/>
            <a:ext cx="23048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3200" b="1" dirty="0" smtClean="0">
                <a:solidFill>
                  <a:schemeClr val="bg1"/>
                </a:solidFill>
              </a:rPr>
              <a:t>Frontend</a:t>
            </a:r>
          </a:p>
          <a:p>
            <a:pPr marL="285750" indent="-285750">
              <a:buFontTx/>
              <a:buChar char="-"/>
            </a:pPr>
            <a:r>
              <a:rPr lang="en-US" altLang="ko-KR" sz="3200" b="1" dirty="0" smtClean="0">
                <a:solidFill>
                  <a:schemeClr val="bg1"/>
                </a:solidFill>
              </a:rPr>
              <a:t>Backend</a:t>
            </a:r>
          </a:p>
          <a:p>
            <a:pPr marL="285750" indent="-285750">
              <a:buFontTx/>
              <a:buChar char="-"/>
            </a:pPr>
            <a:r>
              <a:rPr lang="en-US" altLang="ko-KR" sz="3200" b="1" dirty="0" smtClean="0">
                <a:solidFill>
                  <a:schemeClr val="bg1"/>
                </a:solidFill>
              </a:rPr>
              <a:t>Android</a:t>
            </a:r>
          </a:p>
          <a:p>
            <a:pPr marL="285750" indent="-285750">
              <a:buFontTx/>
              <a:buChar char="-"/>
            </a:pPr>
            <a:r>
              <a:rPr lang="en-US" altLang="ko-KR" sz="3200" b="1" dirty="0" smtClean="0">
                <a:solidFill>
                  <a:schemeClr val="bg1"/>
                </a:solidFill>
              </a:rPr>
              <a:t>DevOps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334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지탱하는 기술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bg1"/>
                </a:solidFill>
              </a:rPr>
              <a:t>Frontend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자바스크립트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227" y="2181122"/>
            <a:ext cx="800618" cy="8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React에 대하여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90" y="1316215"/>
            <a:ext cx="1135840" cy="93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 flipV="1">
            <a:off x="3672940" y="177862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V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78" y="2336740"/>
            <a:ext cx="748748" cy="7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V="1">
            <a:off x="3672940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Angular 가이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81" y="3129210"/>
            <a:ext cx="1028793" cy="10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V="1">
            <a:off x="3667160" y="367148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12340" y="2396765"/>
            <a:ext cx="4340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어떤 프레임워크를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사용할 것인가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Frontend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3" name="Picture 6" descr="TypeScript class를 JavaScript ES5, ES6 code로 변환하면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7" y="3224327"/>
            <a:ext cx="933676" cy="9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bg1"/>
                </a:solidFill>
              </a:rPr>
              <a:t>Frontend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자바스크립트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227" y="2181122"/>
            <a:ext cx="800618" cy="8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12340" y="2396765"/>
            <a:ext cx="4340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어떤 언어부터 시작할 것인가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Frontend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3" name="Picture 6" descr="TypeScript class를 JavaScript ES5, ES6 code로 변환하면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7" y="3224327"/>
            <a:ext cx="933676" cy="9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 flipV="1">
            <a:off x="2119325" y="371647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6584" y="163477"/>
            <a:ext cx="1942741" cy="1347271"/>
            <a:chOff x="176584" y="-184393"/>
            <a:chExt cx="3090349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808" y="-184393"/>
              <a:ext cx="2143125" cy="21431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84" y="247827"/>
              <a:ext cx="1054199" cy="1054199"/>
            </a:xfrm>
            <a:prstGeom prst="rect">
              <a:avLst/>
            </a:prstGeom>
          </p:spPr>
        </p:pic>
      </p:grpSp>
      <p:sp>
        <p:nvSpPr>
          <p:cNvPr id="5" name="AutoShape 6" descr="기술 스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19325" y="513136"/>
            <a:ext cx="41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bg1"/>
                </a:solidFill>
              </a:rPr>
              <a:t>Frontend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의사 결정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자바스크립트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227" y="2181122"/>
            <a:ext cx="800618" cy="8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V="1">
            <a:off x="2080290" y="2659848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React에 대하여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90" y="1316215"/>
            <a:ext cx="1135840" cy="932493"/>
          </a:xfrm>
          <a:prstGeom prst="rect">
            <a:avLst/>
          </a:prstGeom>
          <a:noFill/>
        </p:spPr>
      </p:pic>
      <p:cxnSp>
        <p:nvCxnSpPr>
          <p:cNvPr id="15" name="직선 화살표 연결선 14"/>
          <p:cNvCxnSpPr/>
          <p:nvPr/>
        </p:nvCxnSpPr>
        <p:spPr>
          <a:xfrm flipV="1">
            <a:off x="3672940" y="177862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V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78" y="2336740"/>
            <a:ext cx="748748" cy="7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V="1">
            <a:off x="3672940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Angular 가이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81" y="3129210"/>
            <a:ext cx="1028793" cy="10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V="1">
            <a:off x="3667160" y="3671481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146132" y="2711114"/>
            <a:ext cx="426141" cy="38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V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59" y="2336740"/>
            <a:ext cx="748748" cy="7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uex 러닝 가이드북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44" y="3841302"/>
            <a:ext cx="1714778" cy="171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6089058" y="3210147"/>
            <a:ext cx="0" cy="46133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redux-saga - Old Lisp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52" y="1081599"/>
            <a:ext cx="579827" cy="5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853703" y="3040704"/>
            <a:ext cx="183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상태 관리는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7975" y="2336740"/>
            <a:ext cx="18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Frontend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3" name="Picture 6" descr="TypeScript class를 JavaScript ES5, ES6 code로 변환하면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7" y="3224327"/>
            <a:ext cx="933676" cy="9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8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219</Words>
  <Application>Microsoft Office PowerPoint</Application>
  <PresentationFormat>와이드스크린</PresentationFormat>
  <Paragraphs>87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49</cp:revision>
  <dcterms:created xsi:type="dcterms:W3CDTF">2021-07-29T01:28:00Z</dcterms:created>
  <dcterms:modified xsi:type="dcterms:W3CDTF">2021-11-11T10:02:38Z</dcterms:modified>
</cp:coreProperties>
</file>